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0145c2d4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0145c2d4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0145c2d4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0145c2d4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145c2d4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145c2d4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30ed14f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30ed14f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30ed14f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30ed14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0145c2d4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0145c2d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145c2d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145c2d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145c2d4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0145c2d4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0145c2d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0145c2d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145c2d4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0145c2d4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0145c2d4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0145c2d4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0145c2d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0145c2d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0145c2d46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0145c2d46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0145c2d4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0145c2d4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19c731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19c731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319c731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319c731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319c7319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319c7319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319c7319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319c731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319c7319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319c7319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0145c2d4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0145c2d4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145c2d4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145c2d4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3C4A6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4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lgJ-VSPrhzHWhek--Jb9A-90WjxmZtko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9.jpg"/><Relationship Id="rId5" Type="http://schemas.openxmlformats.org/officeDocument/2006/relationships/image" Target="../media/image24.png"/><Relationship Id="rId6" Type="http://schemas.openxmlformats.org/officeDocument/2006/relationships/image" Target="../media/image19.jp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35.jp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37.jpg"/><Relationship Id="rId7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Walter Pham Portfolio Slides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Web Dev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DIRECTION.</a:t>
            </a:r>
            <a:endParaRPr b="1" sz="4800"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Simple//Bold//Clear designs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Felt Achievable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Few colours/Minimalistic</a:t>
            </a:r>
            <a:endParaRPr sz="26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2192028"/>
            <a:ext cx="3127949" cy="2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8980"/>
            <a:ext cx="4260302" cy="19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171" y="913400"/>
            <a:ext cx="1360825" cy="29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393" y="2620500"/>
            <a:ext cx="2450618" cy="1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ARTIST? GAMEDEV?</a:t>
            </a:r>
            <a:endParaRPr b="1" sz="4800"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Assessment asks for Dev or IT Professional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Blend skills and more personal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Include artwork and Game Dev</a:t>
            </a:r>
            <a:endParaRPr sz="2600"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650" l="0" r="0" t="-650"/>
          <a:stretch/>
        </p:blipFill>
        <p:spPr>
          <a:xfrm>
            <a:off x="5521425" y="2075777"/>
            <a:ext cx="2412000" cy="241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525" y="3350575"/>
            <a:ext cx="1218300" cy="12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325" y="2660800"/>
            <a:ext cx="3904200" cy="21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SITEMAP </a:t>
            </a:r>
            <a:endParaRPr b="1" sz="4800"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658625" y="1152475"/>
            <a:ext cx="517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 - Short Intro | Interests/Skills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Projects - Variety/Collaboration/Create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Blog | Blog Article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Contact 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Resume Button opens into PDF 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Navbar/Hamburger 🍔      </a:t>
            </a:r>
            <a:endParaRPr sz="20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5" y="1376026"/>
            <a:ext cx="237362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ctrTitle"/>
          </p:nvPr>
        </p:nvSpPr>
        <p:spPr>
          <a:xfrm>
            <a:off x="671258" y="-5682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WIREFRAME VIDEO</a:t>
            </a:r>
            <a:endParaRPr b="1"/>
          </a:p>
        </p:txBody>
      </p:sp>
      <p:pic>
        <p:nvPicPr>
          <p:cNvPr id="179" name="Google Shape;179;p25" title="screenrecording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25" y="15043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idx="4294967295" type="body"/>
          </p:nvPr>
        </p:nvSpPr>
        <p:spPr>
          <a:xfrm>
            <a:off x="4800600" y="173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Helped a lot to get it 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Less Ambiguity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Know what I’m working on next</a:t>
            </a:r>
            <a:r>
              <a:rPr lang="en" sz="2000"/>
              <a:t>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Figma was really good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Super easy mobile to desktop    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8149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892" y="152400"/>
            <a:ext cx="67808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975" y="152400"/>
            <a:ext cx="5116000" cy="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325" y="719675"/>
            <a:ext cx="1972650" cy="42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863975" y="719675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NAV BARS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863975" y="3030500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SOCIAL MEDIA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972" y="4153275"/>
            <a:ext cx="2877257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7042650" y="2571750"/>
            <a:ext cx="2101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 &amp;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 BARS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8750"/>
            <a:ext cx="4695557" cy="21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162"/>
            <a:ext cx="4695552" cy="209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428" y="52325"/>
            <a:ext cx="1081029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593" y="2402825"/>
            <a:ext cx="1096675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0275" y="2402825"/>
            <a:ext cx="1082386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797" y="0"/>
            <a:ext cx="2322200" cy="14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/>
        </p:nvSpPr>
        <p:spPr>
          <a:xfrm>
            <a:off x="3863975" y="152400"/>
            <a:ext cx="596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PROJECTS 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99" y="152400"/>
            <a:ext cx="2509450" cy="359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325" y="152400"/>
            <a:ext cx="782475" cy="4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975" y="2165425"/>
            <a:ext cx="4925798" cy="27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idx="4294967295" type="body"/>
          </p:nvPr>
        </p:nvSpPr>
        <p:spPr>
          <a:xfrm>
            <a:off x="395997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“Thumbnail” videos for engagement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Large scale/up in yo’ face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346" y="1729627"/>
            <a:ext cx="1539486" cy="30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3879300" y="1729625"/>
            <a:ext cx="596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PROJECTS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50" y="928674"/>
            <a:ext cx="3496877" cy="157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350" y="752700"/>
            <a:ext cx="1539486" cy="302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50" y="2807065"/>
            <a:ext cx="3496877" cy="157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/>
        </p:nvSpPr>
        <p:spPr>
          <a:xfrm>
            <a:off x="4430375" y="170575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0"/>
          <p:cNvSpPr txBox="1"/>
          <p:nvPr>
            <p:ph idx="4294967295" type="body"/>
          </p:nvPr>
        </p:nvSpPr>
        <p:spPr>
          <a:xfrm>
            <a:off x="3518938" y="134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Easier than opening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E-mail apps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Formspree.io</a:t>
            </a:r>
            <a:endParaRPr sz="2000"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1" y="813810"/>
            <a:ext cx="3520501" cy="333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924" y="170576"/>
            <a:ext cx="1671596" cy="48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/>
        </p:nvSpPr>
        <p:spPr>
          <a:xfrm>
            <a:off x="3925200" y="2355400"/>
            <a:ext cx="352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32363" l="0" r="34132" t="0"/>
          <a:stretch/>
        </p:blipFill>
        <p:spPr>
          <a:xfrm>
            <a:off x="0" y="0"/>
            <a:ext cx="37077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33629" l="0" r="32831" t="0"/>
          <a:stretch/>
        </p:blipFill>
        <p:spPr>
          <a:xfrm>
            <a:off x="7144125" y="210425"/>
            <a:ext cx="1656975" cy="47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350" y="3455476"/>
            <a:ext cx="3840651" cy="1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 LIST OF COMPONENTS</a:t>
            </a:r>
            <a:endParaRPr b="1" sz="48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HTML | CSS | SASS languages | 1 line of Javascript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VSCode and Git Bash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Fontawesome icons | Google Font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GIT for Version Control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Trello for Project management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Figma for wireframes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Navbar</a:t>
            </a:r>
            <a:endParaRPr sz="2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5506650" y="3730375"/>
            <a:ext cx="3520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&amp;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ARTICLE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9" y="115324"/>
            <a:ext cx="654887" cy="49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647" y="98170"/>
            <a:ext cx="3520501" cy="31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650" y="115325"/>
            <a:ext cx="2772000" cy="3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834" y="98170"/>
            <a:ext cx="901627" cy="314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3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246" name="Google Shape;24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09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247" name="Google Shape;24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57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67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250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/>
        </p:nvSpPr>
        <p:spPr>
          <a:xfrm>
            <a:off x="4894325" y="32325"/>
            <a:ext cx="4584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POST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33248" l="0" r="33875" t="0"/>
          <a:stretch/>
        </p:blipFill>
        <p:spPr>
          <a:xfrm>
            <a:off x="7930375" y="61575"/>
            <a:ext cx="1137429" cy="49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33155" l="0" r="35425" t="0"/>
          <a:stretch/>
        </p:blipFill>
        <p:spPr>
          <a:xfrm>
            <a:off x="5352697" y="123150"/>
            <a:ext cx="2523079" cy="4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5">
            <a:alphaModFix/>
          </a:blip>
          <a:srcRect b="33413" l="0" r="33687" t="0"/>
          <a:stretch/>
        </p:blipFill>
        <p:spPr>
          <a:xfrm>
            <a:off x="0" y="0"/>
            <a:ext cx="3743456" cy="49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6">
            <a:alphaModFix/>
          </a:blip>
          <a:srcRect b="32600" l="0" r="35358" t="0"/>
          <a:stretch/>
        </p:blipFill>
        <p:spPr>
          <a:xfrm>
            <a:off x="3884003" y="61575"/>
            <a:ext cx="999228" cy="49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REVIEW.</a:t>
            </a:r>
            <a:endParaRPr b="1" sz="4800"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Challenges, underestimated how simple it looked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Overestimated my own abilities but learnt a lot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Love learning so it was all fun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Designing the wireframe was also fun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No copy/pasting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Always wanting to do it “right”, reading lot of documentation on best practices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Trying to get the right scale on Chrome Inspect to test media query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Overlapping class names and repeating in partials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Not necessarily the best looking/designed website but it’s what i’ve learned so far 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5771125" y="1245000"/>
            <a:ext cx="3372900" cy="3576900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 LIST OF COMPONENTS</a:t>
            </a:r>
            <a:endParaRPr b="1" sz="48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7638"/>
            <a:ext cx="5772500" cy="35769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723950" y="1245000"/>
            <a:ext cx="31842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Placeholder border to check container grids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Commonly used fonts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Commonly used colours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Shadow property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Commonly used margin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>
            <a:off x="3306425" y="1500200"/>
            <a:ext cx="26637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/>
          <p:nvPr/>
        </p:nvCxnSpPr>
        <p:spPr>
          <a:xfrm rot="10800000">
            <a:off x="4806725" y="2189075"/>
            <a:ext cx="1132800" cy="4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 flipH="1">
            <a:off x="2235125" y="2556450"/>
            <a:ext cx="3735000" cy="73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/>
          <p:nvPr/>
        </p:nvCxnSpPr>
        <p:spPr>
          <a:xfrm flipH="1">
            <a:off x="4133225" y="3260600"/>
            <a:ext cx="1836900" cy="58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2143075" y="4378100"/>
            <a:ext cx="4454700" cy="10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4485250" y="1052275"/>
            <a:ext cx="4658700" cy="4091100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 LIST OF COMPONENTS</a:t>
            </a:r>
            <a:endParaRPr b="1" sz="4800"/>
          </a:p>
        </p:txBody>
      </p:sp>
      <p:sp>
        <p:nvSpPr>
          <p:cNvPr id="87" name="Google Shape;87;p16"/>
          <p:cNvSpPr txBox="1"/>
          <p:nvPr/>
        </p:nvSpPr>
        <p:spPr>
          <a:xfrm>
            <a:off x="5723950" y="1245000"/>
            <a:ext cx="3184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Change color of navbar link on hover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Active navbar link color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Hides hamburger menu 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Title page container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25" y="1054488"/>
            <a:ext cx="4658701" cy="408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rot="10800000">
            <a:off x="4225025" y="1500200"/>
            <a:ext cx="1714500" cy="1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 flipH="1">
            <a:off x="3765725" y="2204350"/>
            <a:ext cx="2189100" cy="22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 flipH="1">
            <a:off x="2204225" y="2939150"/>
            <a:ext cx="3765900" cy="24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 flipH="1">
            <a:off x="3490325" y="3643325"/>
            <a:ext cx="2449200" cy="62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943600" y="0"/>
            <a:ext cx="5200500" cy="5143500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759550" y="1271000"/>
            <a:ext cx="318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Social media icon container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Social media icon styling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Social media icon animation on hover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Social media icon color change when visited before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154025" y="15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 LIST OF COMPONENTS</a:t>
            </a:r>
            <a:endParaRPr b="1" sz="2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43600" cy="5283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 rot="10800000">
            <a:off x="2969625" y="596900"/>
            <a:ext cx="2051400" cy="9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/>
          <p:nvPr/>
        </p:nvCxnSpPr>
        <p:spPr>
          <a:xfrm flipH="1">
            <a:off x="3184125" y="2250275"/>
            <a:ext cx="1836900" cy="27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98" idx="1"/>
          </p:cNvCxnSpPr>
          <p:nvPr/>
        </p:nvCxnSpPr>
        <p:spPr>
          <a:xfrm flipH="1">
            <a:off x="2969750" y="2933300"/>
            <a:ext cx="1789800" cy="109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 flipH="1">
            <a:off x="3582225" y="3658625"/>
            <a:ext cx="1438800" cy="9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3943600" y="0"/>
            <a:ext cx="5200500" cy="5143500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820775" y="1016875"/>
            <a:ext cx="31842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Projects container with video </a:t>
            </a: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dimensions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Margin on headings in projects container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Align text in project </a:t>
            </a: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container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Change visited hyperlink color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Margin of 20px to project cards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154025" y="15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 LIST OF COMPONENTS</a:t>
            </a:r>
            <a:endParaRPr b="1" sz="28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025"/>
            <a:ext cx="3812223" cy="332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8"/>
          <p:cNvCxnSpPr/>
          <p:nvPr/>
        </p:nvCxnSpPr>
        <p:spPr>
          <a:xfrm flipH="1">
            <a:off x="3321825" y="1285875"/>
            <a:ext cx="1699200" cy="32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flipH="1">
            <a:off x="3230075" y="2005350"/>
            <a:ext cx="1882800" cy="30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>
            <a:stCxn id="110" idx="1"/>
          </p:cNvCxnSpPr>
          <p:nvPr/>
        </p:nvCxnSpPr>
        <p:spPr>
          <a:xfrm flipH="1">
            <a:off x="2632875" y="2856325"/>
            <a:ext cx="2187900" cy="15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/>
          <p:nvPr/>
        </p:nvCxnSpPr>
        <p:spPr>
          <a:xfrm flipH="1">
            <a:off x="3214775" y="3413700"/>
            <a:ext cx="1867500" cy="12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8"/>
          <p:cNvCxnSpPr/>
          <p:nvPr/>
        </p:nvCxnSpPr>
        <p:spPr>
          <a:xfrm flipH="1">
            <a:off x="2908475" y="4087250"/>
            <a:ext cx="2189100" cy="19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2214775" y="0"/>
            <a:ext cx="6929400" cy="5143500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4820775" y="817875"/>
            <a:ext cx="31842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banner container dimensions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banner </a:t>
            </a: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dimensions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post grid container </a:t>
            </a: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dimensions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post fonts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post image 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Blog image dimensions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See more text style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4154025" y="15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 LIST OF COMPONENTS</a:t>
            </a:r>
            <a:endParaRPr b="1" sz="28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62375" cy="488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9"/>
          <p:cNvCxnSpPr/>
          <p:nvPr/>
        </p:nvCxnSpPr>
        <p:spPr>
          <a:xfrm rot="10800000">
            <a:off x="1836850" y="811175"/>
            <a:ext cx="3230100" cy="26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9"/>
          <p:cNvCxnSpPr/>
          <p:nvPr/>
        </p:nvCxnSpPr>
        <p:spPr>
          <a:xfrm rot="10800000">
            <a:off x="1790975" y="1392950"/>
            <a:ext cx="3291300" cy="41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9"/>
          <p:cNvCxnSpPr/>
          <p:nvPr/>
        </p:nvCxnSpPr>
        <p:spPr>
          <a:xfrm flipH="1">
            <a:off x="1775625" y="2464600"/>
            <a:ext cx="3245400" cy="45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9"/>
          <p:cNvCxnSpPr/>
          <p:nvPr/>
        </p:nvCxnSpPr>
        <p:spPr>
          <a:xfrm flipH="1">
            <a:off x="1209275" y="3168775"/>
            <a:ext cx="3873000" cy="82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9"/>
          <p:cNvCxnSpPr/>
          <p:nvPr/>
        </p:nvCxnSpPr>
        <p:spPr>
          <a:xfrm flipH="1">
            <a:off x="1500250" y="3520850"/>
            <a:ext cx="3551400" cy="94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9"/>
          <p:cNvCxnSpPr/>
          <p:nvPr/>
        </p:nvCxnSpPr>
        <p:spPr>
          <a:xfrm flipH="1">
            <a:off x="1775675" y="4623025"/>
            <a:ext cx="3306600" cy="19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 THE BEGINNING...</a:t>
            </a:r>
            <a:endParaRPr b="1" sz="4800"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152475"/>
            <a:ext cx="62556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Before the brief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Lot of BIG ideas with no idea how (sort of)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Know that Javascript was required for complex interactions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Lot of testing while learning | Ed/w3schools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Inspecting interesting websites</a:t>
            </a:r>
            <a:endParaRPr sz="26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4056652"/>
            <a:ext cx="4740051" cy="8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976" y="3212900"/>
            <a:ext cx="3704102" cy="17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THE BRIEF.</a:t>
            </a:r>
            <a:endParaRPr b="1" sz="4800"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361950"/>
            <a:ext cx="8766000" cy="1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Build around the necessities for scope (keeping scope small)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Looked at other webdev portfolios and found inspo</a:t>
            </a:r>
            <a:endParaRPr sz="2600"/>
          </a:p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Awwwards.com</a:t>
            </a:r>
            <a:endParaRPr sz="26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2268578"/>
            <a:ext cx="3127949" cy="2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8980"/>
            <a:ext cx="4260302" cy="19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